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64" r:id="rId9"/>
    <p:sldId id="270" r:id="rId10"/>
    <p:sldId id="25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  <p14:sldId id="271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09" y="1389360"/>
            <a:ext cx="4620831" cy="455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004670" cy="4336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5" y="1875195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85916" y="2016125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35" y="1747762"/>
            <a:ext cx="5840049" cy="4305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3" y="1935392"/>
            <a:ext cx="8596814" cy="407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403940" y="3511422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A5423D0-8D11-6193-77F3-ABC0498BA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741710"/>
            <a:ext cx="5573755" cy="426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8553</TotalTime>
  <Words>266</Words>
  <Application>Microsoft Office PowerPoint</Application>
  <PresentationFormat>Widescreen</PresentationFormat>
  <Paragraphs>56</Paragraphs>
  <Slides>11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02 Rationale for the Alignment 2.2~2.5 Benefits to Variable Parties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16</cp:revision>
  <dcterms:created xsi:type="dcterms:W3CDTF">2025-05-20T02:20:27Z</dcterms:created>
  <dcterms:modified xsi:type="dcterms:W3CDTF">2025-06-01T09:59:25Z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